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3" r:id="rId5"/>
    <p:sldId id="260" r:id="rId6"/>
    <p:sldId id="261" r:id="rId7"/>
    <p:sldId id="262" r:id="rId8"/>
    <p:sldId id="264" r:id="rId9"/>
    <p:sldId id="25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int-georges-paris.fr/ensemble-scolaire/developpement-durable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A461E64-E12A-4088-AFFE-0F1634D1A6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82" t="8354" r="28889" b="12798"/>
          <a:stretch/>
        </p:blipFill>
        <p:spPr>
          <a:xfrm rot="5400000">
            <a:off x="1385721" y="-250670"/>
            <a:ext cx="5991560" cy="68495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8BE1C64-0113-4512-A16C-5ABE1485A235}"/>
              </a:ext>
            </a:extLst>
          </p:cNvPr>
          <p:cNvSpPr txBox="1"/>
          <p:nvPr/>
        </p:nvSpPr>
        <p:spPr>
          <a:xfrm>
            <a:off x="8001001" y="592667"/>
            <a:ext cx="3937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Les Jeux Paralympiques </a:t>
            </a:r>
          </a:p>
          <a:p>
            <a:r>
              <a:rPr lang="fr-FR" sz="4000" dirty="0"/>
              <a:t>de Paris 2024 </a:t>
            </a:r>
          </a:p>
          <a:p>
            <a:r>
              <a:rPr lang="fr-FR" sz="4000" dirty="0"/>
              <a:t>… </a:t>
            </a:r>
          </a:p>
          <a:p>
            <a:r>
              <a:rPr lang="fr-FR" sz="4000" dirty="0"/>
              <a:t>du Développement Durable à St Georges </a:t>
            </a:r>
          </a:p>
        </p:txBody>
      </p:sp>
    </p:spTree>
    <p:extLst>
      <p:ext uri="{BB962C8B-B14F-4D97-AF65-F5344CB8AC3E}">
        <p14:creationId xmlns:p14="http://schemas.microsoft.com/office/powerpoint/2010/main" val="3638867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856E5D-24EB-48D4-A47E-07DB7C288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Bilan 2022-2024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687537-1712-490E-9CF0-CAB01B312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34" y="1488613"/>
            <a:ext cx="8596668" cy="3880773"/>
          </a:xfrm>
        </p:spPr>
        <p:txBody>
          <a:bodyPr/>
          <a:lstStyle/>
          <a:p>
            <a:r>
              <a:rPr lang="fr-FR" dirty="0">
                <a:hlinkClick r:id="rId2"/>
              </a:rPr>
              <a:t>https://www.saint-georges-paris.fr/ensemble-scolaire/developpement-durable/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747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8F2B72-1465-4C62-8B29-5825EE794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12800"/>
          </a:xfrm>
        </p:spPr>
        <p:txBody>
          <a:bodyPr/>
          <a:lstStyle/>
          <a:p>
            <a:r>
              <a:rPr lang="fr-FR" dirty="0"/>
              <a:t>Perspectives 2024-2025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B6997D-77FF-470A-8203-3A6C023D8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61534"/>
            <a:ext cx="11582399" cy="5596466"/>
          </a:xfrm>
        </p:spPr>
        <p:txBody>
          <a:bodyPr>
            <a:normAutofit/>
          </a:bodyPr>
          <a:lstStyle/>
          <a:p>
            <a:r>
              <a:rPr lang="fr-FR" dirty="0"/>
              <a:t>Trois axes prioritaires: </a:t>
            </a:r>
          </a:p>
          <a:p>
            <a:pPr lvl="1"/>
            <a:r>
              <a:rPr lang="fr-FR" dirty="0"/>
              <a:t>Moins de gaspi alimentaire: Prestataire« Arts de vivre », Arts plastique (campagne de sensibilisation), </a:t>
            </a:r>
          </a:p>
          <a:p>
            <a:pPr lvl="1"/>
            <a:r>
              <a:rPr lang="fr-FR" dirty="0"/>
              <a:t>Un meilleur tri grâce à une simplification des consignes</a:t>
            </a:r>
          </a:p>
          <a:p>
            <a:pPr lvl="1"/>
            <a:r>
              <a:rPr lang="fr-FR" dirty="0"/>
              <a:t>Fresque de la biodiversité (proposée à Noël)</a:t>
            </a:r>
          </a:p>
          <a:p>
            <a:endParaRPr lang="fr-FR" dirty="0"/>
          </a:p>
          <a:p>
            <a:r>
              <a:rPr lang="fr-FR" dirty="0"/>
              <a:t>Sans oublier:</a:t>
            </a:r>
          </a:p>
          <a:p>
            <a:pPr lvl="1"/>
            <a:r>
              <a:rPr lang="fr-FR" dirty="0"/>
              <a:t>Loi tertiaire (Rappel objectif: Réduire la consommation d’énergie finale du bâtiment : par rapport à 2010 </a:t>
            </a:r>
          </a:p>
          <a:p>
            <a:pPr marL="457200" lvl="1" indent="0">
              <a:buNone/>
            </a:pPr>
            <a:r>
              <a:rPr lang="fr-FR" dirty="0"/>
              <a:t>de - 40 % en 2030, - 50 % en 2040, - 60 % en 2050): </a:t>
            </a:r>
          </a:p>
          <a:p>
            <a:pPr lvl="2"/>
            <a:r>
              <a:rPr lang="fr-FR" dirty="0"/>
              <a:t>Nouvel éclairage, nouveau système de chauffage/aération à venir,</a:t>
            </a:r>
          </a:p>
          <a:p>
            <a:pPr lvl="1"/>
            <a:r>
              <a:rPr lang="fr-FR" dirty="0"/>
              <a:t>Eco-délégués avec CM1-CM2, atelier une fois par période.</a:t>
            </a:r>
          </a:p>
          <a:p>
            <a:pPr lvl="1"/>
            <a:r>
              <a:rPr lang="fr-FR" dirty="0"/>
              <a:t>Des ponts avec :</a:t>
            </a:r>
          </a:p>
          <a:p>
            <a:pPr lvl="2"/>
            <a:r>
              <a:rPr lang="fr-FR" dirty="0"/>
              <a:t>EPS: Nettoyage quartier ?</a:t>
            </a:r>
          </a:p>
          <a:p>
            <a:pPr lvl="2"/>
            <a:r>
              <a:rPr lang="fr-FR" dirty="0"/>
              <a:t>APEL: Label Eglise verte ?</a:t>
            </a:r>
          </a:p>
          <a:p>
            <a:pPr lvl="2"/>
            <a:r>
              <a:rPr lang="fr-FR" dirty="0"/>
              <a:t>Pastorale, SVT, English, </a:t>
            </a:r>
            <a:r>
              <a:rPr lang="fr-FR" dirty="0" err="1"/>
              <a:t>Spanish</a:t>
            </a:r>
            <a:r>
              <a:rPr lang="fr-FR" dirty="0"/>
              <a:t>, Deutsch, Français ?</a:t>
            </a:r>
          </a:p>
          <a:p>
            <a:pPr lvl="2"/>
            <a:r>
              <a:rPr lang="fr-FR" dirty="0"/>
              <a:t>Armée du Salut / Lycée l’Initiative ? 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5548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62375"/>
            <a:ext cx="9711267" cy="1010826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800" b="1" dirty="0"/>
              <a:t>Rappel des consignes actuelles de tri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882"/>
          <a:stretch/>
        </p:blipFill>
        <p:spPr>
          <a:xfrm rot="10800000">
            <a:off x="2690012" y="3256850"/>
            <a:ext cx="5801784" cy="3312000"/>
          </a:xfrm>
        </p:spPr>
      </p:pic>
      <p:sp>
        <p:nvSpPr>
          <p:cNvPr id="6" name="Rectangle avec flèche vers le bas 5"/>
          <p:cNvSpPr/>
          <p:nvPr/>
        </p:nvSpPr>
        <p:spPr>
          <a:xfrm>
            <a:off x="4408649" y="1402081"/>
            <a:ext cx="2714962" cy="197843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Papiers, cartons, tubes de colle, règles en plastique, ciseaux, etc.</a:t>
            </a:r>
          </a:p>
          <a:p>
            <a:pPr algn="ctr"/>
            <a:endParaRPr lang="fr-FR" dirty="0"/>
          </a:p>
        </p:txBody>
      </p:sp>
      <p:sp>
        <p:nvSpPr>
          <p:cNvPr id="7" name="Rectangle avec flèche vers la droite 6"/>
          <p:cNvSpPr/>
          <p:nvPr/>
        </p:nvSpPr>
        <p:spPr>
          <a:xfrm>
            <a:off x="174171" y="3256849"/>
            <a:ext cx="2393539" cy="2737551"/>
          </a:xfrm>
          <a:prstGeom prst="rightArrowCallout">
            <a:avLst>
              <a:gd name="adj1" fmla="val 24190"/>
              <a:gd name="adj2" fmla="val 25000"/>
              <a:gd name="adj3" fmla="val 18117"/>
              <a:gd name="adj4" fmla="val 74694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Stylos, stylos à plume, surligneurs, effaceurs, correcteurs </a:t>
            </a:r>
            <a:r>
              <a:rPr lang="fr-FR" dirty="0" err="1"/>
              <a:t>orthographiquescriterium</a:t>
            </a:r>
            <a:r>
              <a:rPr lang="fr-FR" dirty="0"/>
              <a:t>, etc.</a:t>
            </a:r>
          </a:p>
        </p:txBody>
      </p:sp>
      <p:sp>
        <p:nvSpPr>
          <p:cNvPr id="8" name="Rectangle avec flèche vers la gauche 7"/>
          <p:cNvSpPr/>
          <p:nvPr/>
        </p:nvSpPr>
        <p:spPr>
          <a:xfrm>
            <a:off x="8728363" y="3380510"/>
            <a:ext cx="2679866" cy="2302545"/>
          </a:xfrm>
          <a:prstGeom prst="leftArrow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Masques, mouchoirs, gommes, crayons de papiers, etc. 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6650" y="81111"/>
            <a:ext cx="1915716" cy="168713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 rot="1664307">
            <a:off x="10502393" y="513327"/>
            <a:ext cx="1378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Un p’tit geste pour la planète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6A7D7FA-FE8F-4A50-8AAA-4296B96F8F91}"/>
              </a:ext>
            </a:extLst>
          </p:cNvPr>
          <p:cNvSpPr txBox="1"/>
          <p:nvPr/>
        </p:nvSpPr>
        <p:spPr>
          <a:xfrm rot="20203940">
            <a:off x="418312" y="2923718"/>
            <a:ext cx="34140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>
                <a:solidFill>
                  <a:srgbClr val="FF0000"/>
                </a:solidFill>
              </a:rPr>
              <a:t>Bilan mitigé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13B48E6-7CFB-4622-91BD-D49542F11E51}"/>
              </a:ext>
            </a:extLst>
          </p:cNvPr>
          <p:cNvSpPr txBox="1"/>
          <p:nvPr/>
        </p:nvSpPr>
        <p:spPr>
          <a:xfrm rot="1402380">
            <a:off x="7517111" y="2577632"/>
            <a:ext cx="3414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>
                <a:solidFill>
                  <a:srgbClr val="FF0000"/>
                </a:solidFill>
              </a:rPr>
              <a:t>Bon Bilan </a:t>
            </a:r>
          </a:p>
        </p:txBody>
      </p:sp>
    </p:spTree>
    <p:extLst>
      <p:ext uri="{BB962C8B-B14F-4D97-AF65-F5344CB8AC3E}">
        <p14:creationId xmlns:p14="http://schemas.microsoft.com/office/powerpoint/2010/main" val="474355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948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800" b="1" dirty="0"/>
              <a:t>Simplification des consignes </a:t>
            </a:r>
            <a:br>
              <a:rPr lang="fr-FR" sz="4800" b="1" dirty="0"/>
            </a:br>
            <a:r>
              <a:rPr lang="fr-FR" sz="4800" b="1" dirty="0"/>
              <a:t>de tri !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882"/>
          <a:stretch/>
        </p:blipFill>
        <p:spPr>
          <a:xfrm rot="10800000">
            <a:off x="2681047" y="3380510"/>
            <a:ext cx="5801784" cy="3312000"/>
          </a:xfrm>
        </p:spPr>
      </p:pic>
      <p:sp>
        <p:nvSpPr>
          <p:cNvPr id="6" name="Rectangle avec flèche vers le bas 5"/>
          <p:cNvSpPr/>
          <p:nvPr/>
        </p:nvSpPr>
        <p:spPr>
          <a:xfrm>
            <a:off x="3878504" y="1862667"/>
            <a:ext cx="3529829" cy="186925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r>
              <a:rPr lang="fr-FR" sz="4000" dirty="0"/>
              <a:t>3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TOUT le reste !!!</a:t>
            </a:r>
          </a:p>
          <a:p>
            <a:pPr algn="ctr"/>
            <a:endParaRPr lang="fr-FR" dirty="0"/>
          </a:p>
        </p:txBody>
      </p:sp>
      <p:sp>
        <p:nvSpPr>
          <p:cNvPr id="7" name="Rectangle avec flèche vers la droite 6"/>
          <p:cNvSpPr/>
          <p:nvPr/>
        </p:nvSpPr>
        <p:spPr>
          <a:xfrm>
            <a:off x="174171" y="3474720"/>
            <a:ext cx="2393539" cy="3078480"/>
          </a:xfrm>
          <a:prstGeom prst="rightArrowCallout">
            <a:avLst>
              <a:gd name="adj1" fmla="val 24190"/>
              <a:gd name="adj2" fmla="val 25000"/>
              <a:gd name="adj3" fmla="val 18117"/>
              <a:gd name="adj4" fmla="val 74694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/>
              <a:t>1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Tout ce qui écrit 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ou 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qui efface ce qu’on écrit !</a:t>
            </a:r>
          </a:p>
        </p:txBody>
      </p:sp>
      <p:sp>
        <p:nvSpPr>
          <p:cNvPr id="8" name="Rectangle avec flèche vers la gauche 7"/>
          <p:cNvSpPr/>
          <p:nvPr/>
        </p:nvSpPr>
        <p:spPr>
          <a:xfrm>
            <a:off x="8728363" y="3380510"/>
            <a:ext cx="2679866" cy="2302545"/>
          </a:xfrm>
          <a:prstGeom prst="leftArrow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/>
              <a:t>2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Toute nourriture 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6650" y="81111"/>
            <a:ext cx="1915716" cy="168713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 rot="1664307">
            <a:off x="10502393" y="513327"/>
            <a:ext cx="1378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Un p’tit geste pour la planète</a:t>
            </a:r>
          </a:p>
        </p:txBody>
      </p:sp>
    </p:spTree>
    <p:extLst>
      <p:ext uri="{BB962C8B-B14F-4D97-AF65-F5344CB8AC3E}">
        <p14:creationId xmlns:p14="http://schemas.microsoft.com/office/powerpoint/2010/main" val="3434640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9599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b="1" dirty="0"/>
              <a:t>Simplification des consignes de tri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882"/>
          <a:stretch/>
        </p:blipFill>
        <p:spPr>
          <a:xfrm rot="10800000">
            <a:off x="2681047" y="3380510"/>
            <a:ext cx="5801784" cy="3312000"/>
          </a:xfrm>
        </p:spPr>
      </p:pic>
      <p:sp>
        <p:nvSpPr>
          <p:cNvPr id="6" name="Rectangle avec flèche vers le bas 5"/>
          <p:cNvSpPr/>
          <p:nvPr/>
        </p:nvSpPr>
        <p:spPr>
          <a:xfrm>
            <a:off x="1329268" y="1168400"/>
            <a:ext cx="8863814" cy="2306320"/>
          </a:xfrm>
          <a:prstGeom prst="downArrowCallout">
            <a:avLst>
              <a:gd name="adj1" fmla="val 13986"/>
              <a:gd name="adj2" fmla="val 25000"/>
              <a:gd name="adj3" fmla="val 12518"/>
              <a:gd name="adj4" fmla="val 789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Papiers, cartons, emballages plastiques divers, y compris les recharges de feutres des tableaux</a:t>
            </a:r>
          </a:p>
          <a:p>
            <a:pPr algn="ctr"/>
            <a:r>
              <a:rPr lang="fr-FR" dirty="0"/>
              <a:t>+</a:t>
            </a:r>
          </a:p>
          <a:p>
            <a:pPr algn="ctr"/>
            <a:r>
              <a:rPr lang="fr-FR" dirty="0"/>
              <a:t>Tubes de colle, règles en plastique, ciseaux</a:t>
            </a:r>
          </a:p>
          <a:p>
            <a:pPr algn="ctr"/>
            <a:r>
              <a:rPr lang="fr-FR" dirty="0"/>
              <a:t>+</a:t>
            </a:r>
          </a:p>
          <a:p>
            <a:pPr algn="ctr"/>
            <a:r>
              <a:rPr lang="fr-FR" dirty="0"/>
              <a:t>Mouchoirs et essuie mains !!!!</a:t>
            </a:r>
          </a:p>
          <a:p>
            <a:pPr algn="ctr"/>
            <a:endParaRPr lang="fr-FR" dirty="0"/>
          </a:p>
        </p:txBody>
      </p:sp>
      <p:sp>
        <p:nvSpPr>
          <p:cNvPr id="7" name="Rectangle avec flèche vers la droite 6"/>
          <p:cNvSpPr/>
          <p:nvPr/>
        </p:nvSpPr>
        <p:spPr>
          <a:xfrm>
            <a:off x="185908" y="3131431"/>
            <a:ext cx="2393539" cy="3606970"/>
          </a:xfrm>
          <a:prstGeom prst="rightArrowCallout">
            <a:avLst>
              <a:gd name="adj1" fmla="val 24190"/>
              <a:gd name="adj2" fmla="val 25000"/>
              <a:gd name="adj3" fmla="val 18117"/>
              <a:gd name="adj4" fmla="val 74694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/>
              <a:t>1</a:t>
            </a:r>
          </a:p>
          <a:p>
            <a:pPr algn="ctr"/>
            <a:r>
              <a:rPr lang="fr-FR" dirty="0"/>
              <a:t>Stylos billes ou plume, surligneurs, feutres, critérium, crayons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effaceurs, correcteurs </a:t>
            </a:r>
            <a:r>
              <a:rPr lang="fr-FR" dirty="0" err="1"/>
              <a:t>orthographiquegommes</a:t>
            </a:r>
            <a:endParaRPr lang="fr-FR" dirty="0"/>
          </a:p>
        </p:txBody>
      </p:sp>
      <p:sp>
        <p:nvSpPr>
          <p:cNvPr id="8" name="Rectangle avec flèche vers la gauche 7"/>
          <p:cNvSpPr/>
          <p:nvPr/>
        </p:nvSpPr>
        <p:spPr>
          <a:xfrm>
            <a:off x="8686030" y="3380510"/>
            <a:ext cx="2679866" cy="2302545"/>
          </a:xfrm>
          <a:prstGeom prst="leftArrow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/>
              <a:t>2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Toute nourriture 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6650" y="81111"/>
            <a:ext cx="1915716" cy="168713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 rot="1664307">
            <a:off x="10502393" y="513327"/>
            <a:ext cx="1378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Un p’tit geste pour la planète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1209554-3CD9-4C35-9245-F903AFFB7591}"/>
              </a:ext>
            </a:extLst>
          </p:cNvPr>
          <p:cNvSpPr txBox="1"/>
          <p:nvPr/>
        </p:nvSpPr>
        <p:spPr>
          <a:xfrm>
            <a:off x="1659465" y="1704387"/>
            <a:ext cx="618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46885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1446" y="155699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b="1" dirty="0"/>
              <a:t>Un doute ?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8" t="8115" r="19503" b="8661"/>
          <a:stretch/>
        </p:blipFill>
        <p:spPr>
          <a:xfrm rot="10800000">
            <a:off x="4764854" y="3625037"/>
            <a:ext cx="2952000" cy="28080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37762" t="24667" r="37729" b="13916"/>
          <a:stretch/>
        </p:blipFill>
        <p:spPr>
          <a:xfrm>
            <a:off x="792077" y="1546939"/>
            <a:ext cx="3057498" cy="4309967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ChangeAspect="1"/>
          </p:cNvPicPr>
          <p:nvPr/>
        </p:nvPicPr>
        <p:blipFill rotWithShape="1">
          <a:blip r:embed="rId4"/>
          <a:srcRect l="37307" t="20127" r="37694" b="11203"/>
          <a:stretch/>
        </p:blipFill>
        <p:spPr>
          <a:xfrm>
            <a:off x="8632132" y="706244"/>
            <a:ext cx="3371966" cy="51828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291" y="480291"/>
            <a:ext cx="3499543" cy="2624657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 flipH="1">
            <a:off x="3251200" y="1976582"/>
            <a:ext cx="1874982" cy="794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7019636" y="1893455"/>
            <a:ext cx="1967346" cy="12114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6770255" y="3980873"/>
            <a:ext cx="2272145" cy="11914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5325742" y="128606"/>
            <a:ext cx="205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 salle de classe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126182" y="3290998"/>
            <a:ext cx="225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Sur chaque poubelle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3481156" y="5654464"/>
            <a:ext cx="1619586" cy="16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874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CFE86FBE-4C67-46FB-8966-92578882C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7185"/>
          <a:stretch/>
        </p:blipFill>
        <p:spPr>
          <a:xfrm>
            <a:off x="2670175" y="3686823"/>
            <a:ext cx="5175249" cy="2826279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948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800" b="1" dirty="0"/>
              <a:t>Simplification des consignes </a:t>
            </a:r>
            <a:br>
              <a:rPr lang="fr-FR" sz="4800" b="1" dirty="0"/>
            </a:br>
            <a:r>
              <a:rPr lang="fr-FR" sz="4800" b="1" dirty="0"/>
              <a:t>de tri alimentaire !</a:t>
            </a:r>
          </a:p>
        </p:txBody>
      </p:sp>
      <p:sp>
        <p:nvSpPr>
          <p:cNvPr id="6" name="Rectangle avec flèche vers le bas 5"/>
          <p:cNvSpPr/>
          <p:nvPr/>
        </p:nvSpPr>
        <p:spPr>
          <a:xfrm>
            <a:off x="3997731" y="1634102"/>
            <a:ext cx="2606962" cy="2379098"/>
          </a:xfrm>
          <a:prstGeom prst="downArrowCallout">
            <a:avLst>
              <a:gd name="adj1" fmla="val 4864"/>
              <a:gd name="adj2" fmla="val 25000"/>
              <a:gd name="adj3" fmla="val 25000"/>
              <a:gd name="adj4" fmla="val 619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7" name="Rectangle avec flèche vers la droite 6"/>
          <p:cNvSpPr/>
          <p:nvPr/>
        </p:nvSpPr>
        <p:spPr>
          <a:xfrm rot="3840523">
            <a:off x="1487690" y="2040743"/>
            <a:ext cx="1854846" cy="3094898"/>
          </a:xfrm>
          <a:prstGeom prst="rightArrowCallout">
            <a:avLst>
              <a:gd name="adj1" fmla="val 24190"/>
              <a:gd name="adj2" fmla="val 25000"/>
              <a:gd name="adj3" fmla="val 18117"/>
              <a:gd name="adj4" fmla="val 74694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6650" y="81111"/>
            <a:ext cx="1915716" cy="168713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 rot="1664307">
            <a:off x="10502393" y="513327"/>
            <a:ext cx="1378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Un p’tit geste pour la planète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731A9CC-ADBE-498E-948E-2E10DF915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05411">
            <a:off x="1010670" y="2696351"/>
            <a:ext cx="2643639" cy="965305"/>
          </a:xfrm>
          <a:prstGeom prst="rect">
            <a:avLst/>
          </a:prstGeom>
        </p:spPr>
      </p:pic>
      <p:sp>
        <p:nvSpPr>
          <p:cNvPr id="18" name="Rectangle avec flèche vers la droite 6">
            <a:extLst>
              <a:ext uri="{FF2B5EF4-FFF2-40B4-BE49-F238E27FC236}">
                <a16:creationId xmlns:a16="http://schemas.microsoft.com/office/drawing/2014/main" id="{5E34C4B2-1E46-445E-AB27-0D083BE8FD53}"/>
              </a:ext>
            </a:extLst>
          </p:cNvPr>
          <p:cNvSpPr/>
          <p:nvPr/>
        </p:nvSpPr>
        <p:spPr>
          <a:xfrm rot="6688038">
            <a:off x="7401921" y="2091391"/>
            <a:ext cx="1798572" cy="3067530"/>
          </a:xfrm>
          <a:prstGeom prst="rightArrowCallout">
            <a:avLst>
              <a:gd name="adj1" fmla="val 24190"/>
              <a:gd name="adj2" fmla="val 25000"/>
              <a:gd name="adj3" fmla="val 18117"/>
              <a:gd name="adj4" fmla="val 74694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5B30E6D-3EAD-4BC7-AF36-DF42B64A2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09983">
            <a:off x="6965742" y="2779757"/>
            <a:ext cx="2643639" cy="96530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7CDBA64-2B8B-4177-AFC9-12AC225AF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7731" y="1662744"/>
            <a:ext cx="2616171" cy="937317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FB75C46F-56E8-44C1-9AB4-96F5420EE273}"/>
              </a:ext>
            </a:extLst>
          </p:cNvPr>
          <p:cNvSpPr txBox="1"/>
          <p:nvPr/>
        </p:nvSpPr>
        <p:spPr>
          <a:xfrm>
            <a:off x="4050539" y="2638985"/>
            <a:ext cx="249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+ serviettes en papier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84C3B5D-8E8C-4135-AD8E-CE4B94D412F7}"/>
              </a:ext>
            </a:extLst>
          </p:cNvPr>
          <p:cNvSpPr txBox="1"/>
          <p:nvPr/>
        </p:nvSpPr>
        <p:spPr>
          <a:xfrm rot="20053048">
            <a:off x="1282327" y="3596243"/>
            <a:ext cx="249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trike="sngStrike" dirty="0">
                <a:solidFill>
                  <a:srgbClr val="FF0000"/>
                </a:solidFill>
              </a:rPr>
              <a:t>+ serviettes en papier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8CF6A1E-FAE1-4B34-8C01-01AFA3174F29}"/>
              </a:ext>
            </a:extLst>
          </p:cNvPr>
          <p:cNvSpPr txBox="1"/>
          <p:nvPr/>
        </p:nvSpPr>
        <p:spPr>
          <a:xfrm rot="1316109">
            <a:off x="6716550" y="3633932"/>
            <a:ext cx="249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trike="sngStrike" dirty="0">
                <a:solidFill>
                  <a:srgbClr val="FF0000"/>
                </a:solidFill>
              </a:rPr>
              <a:t>+ serviettes en papier</a:t>
            </a:r>
          </a:p>
        </p:txBody>
      </p:sp>
    </p:spTree>
    <p:extLst>
      <p:ext uri="{BB962C8B-B14F-4D97-AF65-F5344CB8AC3E}">
        <p14:creationId xmlns:p14="http://schemas.microsoft.com/office/powerpoint/2010/main" val="2829131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527CE4E-A403-4B73-8F63-BB64B56F5A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73" t="22409" r="23736" b="17356"/>
          <a:stretch/>
        </p:blipFill>
        <p:spPr>
          <a:xfrm rot="4845332">
            <a:off x="1781848" y="4395699"/>
            <a:ext cx="2677287" cy="184964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695BF99-4049-4159-BB7D-0C03293DB749}"/>
              </a:ext>
            </a:extLst>
          </p:cNvPr>
          <p:cNvSpPr txBox="1"/>
          <p:nvPr/>
        </p:nvSpPr>
        <p:spPr>
          <a:xfrm>
            <a:off x="4662791" y="5922032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accent1">
                    <a:lumMod val="75000"/>
                  </a:schemeClr>
                </a:solidFill>
              </a:rPr>
              <a:t>Belle année, la plus verte possible !!!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3FFB7BD-69C6-4FCC-8EE2-806AAE25250B}"/>
              </a:ext>
            </a:extLst>
          </p:cNvPr>
          <p:cNvSpPr txBox="1"/>
          <p:nvPr/>
        </p:nvSpPr>
        <p:spPr>
          <a:xfrm>
            <a:off x="850899" y="579108"/>
            <a:ext cx="40174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Essayons d’en faire plus pour l’environnement sans culpabiliser … et en JOUANT !!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32AA23B-D38E-4AEE-9871-A6911A606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65026">
            <a:off x="5403626" y="981747"/>
            <a:ext cx="6172584" cy="407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606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148</TotalTime>
  <Words>387</Words>
  <Application>Microsoft Office PowerPoint</Application>
  <PresentationFormat>Grand écran</PresentationFormat>
  <Paragraphs>71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Facette</vt:lpstr>
      <vt:lpstr>Présentation PowerPoint</vt:lpstr>
      <vt:lpstr>Bilan 2022-2024</vt:lpstr>
      <vt:lpstr>Perspectives 2024-2025</vt:lpstr>
      <vt:lpstr>Rappel des consignes actuelles de tri</vt:lpstr>
      <vt:lpstr>Simplification des consignes  de tri !</vt:lpstr>
      <vt:lpstr>Simplification des consignes de tri</vt:lpstr>
      <vt:lpstr>Un doute ?</vt:lpstr>
      <vt:lpstr>Simplification des consignes  de tri alimentaire !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Maximilien LEPEU</dc:creator>
  <cp:lastModifiedBy>Maximilien LEPEU</cp:lastModifiedBy>
  <cp:revision>19</cp:revision>
  <dcterms:created xsi:type="dcterms:W3CDTF">2024-08-27T08:41:41Z</dcterms:created>
  <dcterms:modified xsi:type="dcterms:W3CDTF">2024-08-28T14:29:16Z</dcterms:modified>
</cp:coreProperties>
</file>